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71" r:id="rId1"/>
  </p:sldMasterIdLst>
  <p:sldIdLst>
    <p:sldId id="256" r:id="rId2"/>
    <p:sldId id="257" r:id="rId3"/>
    <p:sldId id="261" r:id="rId4"/>
    <p:sldId id="259" r:id="rId5"/>
    <p:sldId id="267" r:id="rId6"/>
    <p:sldId id="260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embeddedFontLst>
    <p:embeddedFont>
      <p:font typeface="Century Gothic" panose="020B0502020202020204" pitchFamily="34" charset="0"/>
      <p:regular r:id="rId13"/>
      <p:bold r:id="rId14"/>
      <p:italic r:id="rId15"/>
      <p:boldItalic r:id="rId16"/>
    </p:embeddedFont>
    <p:embeddedFont>
      <p:font typeface="B Nazanin" panose="00000400000000000000" pitchFamily="2" charset="-78"/>
      <p:regular r:id="rId17"/>
      <p:bold r:id="rId18"/>
    </p:embeddedFont>
    <p:embeddedFont>
      <p:font typeface="Wingdings 3" panose="05040102010807070707" pitchFamily="18" charset="2"/>
      <p:regular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E9462EF3-3C4F-43EE-ACEE-D4B806740EA3}" type="datetimeFigureOut">
              <a:rPr lang="en-US" smtClean="0"/>
              <a:pPr/>
              <a:t>9/11/2015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849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43B39-165A-4B68-AA5C-581F5336313C}" type="datetimeFigureOut">
              <a:rPr lang="en-US" smtClean="0"/>
              <a:t>9/11/2015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316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8C57-33F9-4259-AC4F-0E3F5BEC9B94}" type="datetimeFigureOut">
              <a:rPr lang="en-US" smtClean="0"/>
              <a:t>9/11/2015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194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772B-8FA2-401F-A0A1-A59855EDBC3E}" type="datetimeFigureOut">
              <a:rPr lang="en-US" smtClean="0"/>
              <a:t>9/11/2015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596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5BDE-5A90-4611-82E9-0FC5746D30C5}" type="datetimeFigureOut">
              <a:rPr lang="en-US" smtClean="0"/>
              <a:t>9/11/2015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886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A17D-0BEA-4E76-A7FC-F7C188BC48D1}" type="datetimeFigureOut">
              <a:rPr lang="en-US" smtClean="0"/>
              <a:t>9/11/2015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0351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AC7D-18CA-4236-82B9-D75EB1D66EAE}" type="datetimeFigureOut">
              <a:rPr lang="en-US" smtClean="0"/>
              <a:t>9/11/2015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843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300E-C023-45CD-A0BE-EDB7A8C6EA8B}" type="datetimeFigureOut">
              <a:rPr lang="en-US" smtClean="0"/>
              <a:t>9/11/2015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0441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0EAD-E369-4933-8469-ED7764B56A1B}" type="datetimeFigureOut">
              <a:rPr lang="en-US" smtClean="0"/>
              <a:t>9/11/2015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140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0EF2-9919-473B-8215-8616BAF10692}" type="datetimeFigureOut">
              <a:rPr lang="en-US" smtClean="0"/>
              <a:t>9/11/2015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785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72EB-AC54-4713-BFC2-BEB621108C63}" type="datetimeFigureOut">
              <a:rPr lang="en-US" smtClean="0"/>
              <a:t>9/11/2015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556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5A0C-791E-4545-B787-F98AD45CD761}" type="datetimeFigureOut">
              <a:rPr lang="en-US" smtClean="0"/>
              <a:t>9/11/2015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841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36B77-F4F4-4427-AC4F-9A623798AD82}" type="datetimeFigureOut">
              <a:rPr lang="en-US" smtClean="0"/>
              <a:t>9/11/2015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845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790C-34EB-4565-8437-CACF4CDB7822}" type="datetimeFigureOut">
              <a:rPr lang="en-US" smtClean="0"/>
              <a:t>9/11/2015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100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4C11-22B8-4A4E-8126-B3AF6B948A8E}" type="datetimeFigureOut">
              <a:rPr lang="en-US" smtClean="0"/>
              <a:t>9/11/2015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331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D06B6-C816-4861-964D-15A98395707D}" type="datetimeFigureOut">
              <a:rPr lang="en-US" smtClean="0"/>
              <a:t>9/11/2015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378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A8AB-EA7C-4B1B-9D73-E2551851FABE}" type="datetimeFigureOut">
              <a:rPr lang="en-US" smtClean="0"/>
              <a:t>9/11/2015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076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rtl="1">
              <a:defRPr sz="1000" b="1" i="0">
                <a:solidFill>
                  <a:schemeClr val="accent1"/>
                </a:solidFill>
                <a:cs typeface="B Nazanin" panose="00000400000000000000" pitchFamily="2" charset="-78"/>
              </a:defRPr>
            </a:lvl1pPr>
          </a:lstStyle>
          <a:p>
            <a:fld id="{90786BE5-D2A3-4BF0-8B30-D7403E61B3DC}" type="datetimeFigureOut">
              <a:rPr lang="en-US" smtClean="0"/>
              <a:pPr/>
              <a:t>9/11/2015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1">
              <a:defRPr sz="1000" b="1" i="0">
                <a:solidFill>
                  <a:schemeClr val="accent1"/>
                </a:solidFill>
                <a:latin typeface="+mn-lt"/>
                <a:cs typeface="B Nazanin" panose="00000400000000000000" pitchFamily="2" charset="-78"/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rtl="1">
              <a:defRPr sz="2800" b="0" i="0">
                <a:solidFill>
                  <a:schemeClr val="bg1"/>
                </a:solidFill>
                <a:latin typeface="+mn-lt"/>
                <a:cs typeface="B Nazanin" panose="00000400000000000000" pitchFamily="2" charset="-78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720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r" defTabSz="457200" rtl="1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B Nazanin" panose="00000400000000000000" pitchFamily="2" charset="-78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B Nazanin" panose="00000400000000000000" pitchFamily="2" charset="-78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B Nazanin" panose="00000400000000000000" pitchFamily="2" charset="-78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B Nazanin" panose="00000400000000000000" pitchFamily="2" charset="-78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B Nazanin" panose="00000400000000000000" pitchFamily="2" charset="-78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B Nazanin" panose="00000400000000000000" pitchFamily="2" charset="-78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uwqura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uw-quran.com/fa/session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w-quran.com/fa/content/?code=1183" TargetMode="External"/><Relationship Id="rId2" Type="http://schemas.openxmlformats.org/officeDocument/2006/relationships/hyperlink" Target="http://www.uw-quran.com/fa/newcomers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://www.uw-quran.com/fa/content/?code=1185" TargetMode="External"/><Relationship Id="rId4" Type="http://schemas.openxmlformats.org/officeDocument/2006/relationships/hyperlink" Target="http://www.uw-quran.com/pardis/contentmanager/editdoc.aspx?code=1261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waterloo.ca/information-systems-technology/services/blackberry-and-other-smartphones/plans-prices" TargetMode="External"/><Relationship Id="rId7" Type="http://schemas.openxmlformats.org/officeDocument/2006/relationships/image" Target="../media/image4.png"/><Relationship Id="rId2" Type="http://schemas.openxmlformats.org/officeDocument/2006/relationships/hyperlink" Target="mailto:doconnor@mcnain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ogers.com/consumer/internet/promotions/student?asc_refid=student" TargetMode="External"/><Relationship Id="rId5" Type="http://schemas.openxmlformats.org/officeDocument/2006/relationships/hyperlink" Target="https://www.google.ca/maps/place/Bell/@43.393735,-80.319629,15z/data=!4m2!3m1!1s0x0:0xb8a4f38f3697b1b9?sa=X&amp;ved=0CG4Q_BIwCmoVChMIupjBn9LvxwIVwW0-Ch2zqwN3" TargetMode="External"/><Relationship Id="rId4" Type="http://schemas.openxmlformats.org/officeDocument/2006/relationships/hyperlink" Target="https://www.google.ca/search?q=fairview+mall+bell&amp;ie=utf-8&amp;oe=utf-8&amp;gws_rd=cr&amp;ei=3SDzVZn-CMLm-QHtxLGQBw#newwindow=1&amp;q=fairview+mall+bell+store+kitchener&amp;rflfq=1&amp;rlha=0&amp;tbm=lcl&amp;rlfi=hd:;si:5330026632202965559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://www.uw-quran.com/fa/content/?code=1191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hyperlink" Target="http://www.uw-quran.com/fa/content/?code=1117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underground.com/cgi-bin/findweather/hdfForecast?query=n2j2n8&amp;MR=1" TargetMode="External"/><Relationship Id="rId2" Type="http://schemas.openxmlformats.org/officeDocument/2006/relationships/hyperlink" Target="http://www.theweathernetwork.com/weather/canada/ontario/waterloo/?ref=topnav_fourteenday_weathe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arsity.uwaterloo.ca/sports/2010/7/21/Columbia_Icefield.aspx" TargetMode="External"/><Relationship Id="rId2" Type="http://schemas.openxmlformats.org/officeDocument/2006/relationships/hyperlink" Target="http://www.varsity.uwaterloo.ca/sports/2010/7/21/Physical_Activities_Complex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mailto:alisarhadi2005@gmail.com" TargetMode="External"/><Relationship Id="rId4" Type="http://schemas.openxmlformats.org/officeDocument/2006/relationships/hyperlink" Target="https://nike.uwaterloo.ca/course/search.aspx?categoryId=937c8d5e-b2ed-483f-821d-25191ad0da89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تازه واردین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fa-IR" dirty="0" smtClean="0"/>
              <a:t>جلسه قرآن دانشگاه واترلو</a:t>
            </a:r>
          </a:p>
          <a:p>
            <a:r>
              <a:rPr lang="en-US" cap="none" dirty="0" smtClean="0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"/>
              </a:rPr>
              <a:t>www.uwquran.com</a:t>
            </a:r>
            <a:endParaRPr lang="en-US" cap="none" dirty="0">
              <a:ln w="0">
                <a:solidFill>
                  <a:schemeClr val="bg1"/>
                </a:solidFill>
              </a:ln>
              <a:solidFill>
                <a:srgbClr val="92D05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3890962"/>
            <a:ext cx="3429000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29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جلسه قرآن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>
                <a:hlinkClick r:id="rId2"/>
              </a:rPr>
              <a:t>جلسات هفتگی </a:t>
            </a:r>
            <a:endParaRPr lang="fa-IR" dirty="0" smtClean="0"/>
          </a:p>
          <a:p>
            <a:pPr lvl="1"/>
            <a:r>
              <a:rPr lang="fa-IR" dirty="0" smtClean="0"/>
              <a:t>جمعه ها ساعت 7 الی 9:30 بعد از ظهر</a:t>
            </a:r>
          </a:p>
          <a:p>
            <a:endParaRPr lang="fa-IR" dirty="0"/>
          </a:p>
          <a:p>
            <a:r>
              <a:rPr lang="fa-IR" dirty="0" smtClean="0"/>
              <a:t>برنامه ها در اعیاد ملی مذهبی</a:t>
            </a:r>
          </a:p>
          <a:p>
            <a:pPr lvl="1"/>
            <a:r>
              <a:rPr lang="fa-IR" dirty="0" smtClean="0"/>
              <a:t>عید نوروز، اعیاد و شهادت ها، محرم</a:t>
            </a:r>
          </a:p>
          <a:p>
            <a:endParaRPr lang="fa-IR" dirty="0"/>
          </a:p>
          <a:p>
            <a:r>
              <a:rPr lang="fa-IR" dirty="0" smtClean="0"/>
              <a:t>برنامه های فرهنگی ورزشی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13" y="3655402"/>
            <a:ext cx="3429000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03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اطلاعات بیشتر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>
                <a:hlinkClick r:id="rId2"/>
              </a:rPr>
              <a:t>قسمت تازه واردین جلسه قرآن</a:t>
            </a:r>
          </a:p>
          <a:p>
            <a:pPr lvl="1"/>
            <a:r>
              <a:rPr lang="fa-IR" dirty="0" smtClean="0">
                <a:hlinkClick r:id="rId2"/>
              </a:rPr>
              <a:t>تبدیل </a:t>
            </a:r>
            <a:r>
              <a:rPr lang="fa-IR" dirty="0">
                <a:hlinkClick r:id="rId2"/>
              </a:rPr>
              <a:t>دلار آمریکا یا یورو به دلار </a:t>
            </a:r>
            <a:r>
              <a:rPr lang="fa-IR" dirty="0" smtClean="0">
                <a:hlinkClick r:id="rId2"/>
              </a:rPr>
              <a:t>کانادا</a:t>
            </a:r>
            <a:endParaRPr lang="en-US" dirty="0" smtClean="0"/>
          </a:p>
          <a:p>
            <a:pPr lvl="1"/>
            <a:r>
              <a:rPr lang="fa-IR" dirty="0">
                <a:hlinkClick r:id="rId3"/>
              </a:rPr>
              <a:t>تماس تلفنی با </a:t>
            </a:r>
            <a:r>
              <a:rPr lang="fa-IR" dirty="0" smtClean="0">
                <a:hlinkClick r:id="rId3"/>
              </a:rPr>
              <a:t>ایران</a:t>
            </a:r>
            <a:endParaRPr lang="en-US" dirty="0" smtClean="0"/>
          </a:p>
          <a:p>
            <a:pPr lvl="1"/>
            <a:r>
              <a:rPr lang="fa-IR" dirty="0">
                <a:hlinkClick r:id="rId4"/>
              </a:rPr>
              <a:t>خرید و تعمیر دوچرخه </a:t>
            </a:r>
            <a:r>
              <a:rPr lang="en-US" dirty="0">
                <a:hlinkClick r:id="rId4"/>
              </a:rPr>
              <a:t>Recycle </a:t>
            </a:r>
            <a:r>
              <a:rPr lang="en-US" dirty="0" smtClean="0">
                <a:hlinkClick r:id="rId4"/>
              </a:rPr>
              <a:t>Cycle</a:t>
            </a:r>
            <a:endParaRPr lang="fa-IR" dirty="0" smtClean="0"/>
          </a:p>
          <a:p>
            <a:pPr lvl="1"/>
            <a:r>
              <a:rPr lang="fa-IR" dirty="0" smtClean="0">
                <a:hlinkClick r:id="rId5"/>
              </a:rPr>
              <a:t>سلمانی</a:t>
            </a:r>
            <a:endParaRPr lang="fa-IR" dirty="0" smtClean="0"/>
          </a:p>
          <a:p>
            <a:endParaRPr lang="fa-IR" dirty="0"/>
          </a:p>
          <a:p>
            <a:r>
              <a:rPr lang="fa-IR" dirty="0" smtClean="0"/>
              <a:t>نیازمندی های جلسه قرآن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3924" y="4419600"/>
            <a:ext cx="1267643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39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بانک و کارت های </a:t>
            </a:r>
            <a:r>
              <a:rPr lang="fa-IR" dirty="0" smtClean="0">
                <a:cs typeface="+mj-cs"/>
              </a:rPr>
              <a:t>اعتباری</a:t>
            </a:r>
            <a:endParaRPr lang="en-US" dirty="0"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چرا کردیت کارت</a:t>
            </a:r>
          </a:p>
          <a:p>
            <a:pPr lvl="1"/>
            <a:r>
              <a:rPr lang="en-US" dirty="0" smtClean="0"/>
              <a:t>Credit History</a:t>
            </a:r>
            <a:endParaRPr lang="fa-IR" dirty="0" smtClean="0"/>
          </a:p>
          <a:p>
            <a:pPr lvl="1"/>
            <a:r>
              <a:rPr lang="fa-IR" dirty="0" smtClean="0"/>
              <a:t>مزایای کارت های مختلف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fa-IR" dirty="0" smtClean="0"/>
              <a:t>بانک های موجود</a:t>
            </a:r>
          </a:p>
          <a:p>
            <a:pPr lvl="1"/>
            <a:r>
              <a:rPr lang="en-US" dirty="0" smtClean="0"/>
              <a:t>TD</a:t>
            </a:r>
            <a:r>
              <a:rPr lang="fa-IR" dirty="0" smtClean="0"/>
              <a:t>، </a:t>
            </a:r>
            <a:r>
              <a:rPr lang="en-US" dirty="0" smtClean="0"/>
              <a:t>RBC</a:t>
            </a:r>
            <a:r>
              <a:rPr lang="fa-IR" dirty="0" smtClean="0"/>
              <a:t>، </a:t>
            </a:r>
            <a:r>
              <a:rPr lang="en-US" dirty="0" smtClean="0"/>
              <a:t>CIBC</a:t>
            </a:r>
            <a:r>
              <a:rPr lang="fa-IR" dirty="0" smtClean="0"/>
              <a:t>، و ...</a:t>
            </a:r>
          </a:p>
          <a:p>
            <a:pPr lvl="1"/>
            <a:endParaRPr lang="fa-IR" dirty="0"/>
          </a:p>
          <a:p>
            <a:r>
              <a:rPr lang="fa-IR" dirty="0"/>
              <a:t>پرداخت کردیت کارت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0" y="4311650"/>
            <a:ext cx="3648075" cy="205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07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موبایل و اینترنت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a-IR" dirty="0"/>
              <a:t>موبایل </a:t>
            </a:r>
          </a:p>
          <a:p>
            <a:pPr lvl="1"/>
            <a:r>
              <a:rPr lang="fa-IR" dirty="0"/>
              <a:t>در هنگام قرار داد: طول قرار داد، مشخصات </a:t>
            </a:r>
            <a:r>
              <a:rPr lang="en-US" dirty="0"/>
              <a:t>Plan</a:t>
            </a:r>
            <a:r>
              <a:rPr lang="fa-IR" dirty="0"/>
              <a:t>، زمان مجاز مکالمه، میزان مجاز دیتاو امکان </a:t>
            </a:r>
            <a:r>
              <a:rPr lang="en-US" dirty="0"/>
              <a:t>long distance</a:t>
            </a:r>
            <a:r>
              <a:rPr lang="fa-IR" dirty="0"/>
              <a:t>، هزینه ماهیانه، گوشی </a:t>
            </a:r>
          </a:p>
          <a:p>
            <a:pPr lvl="1"/>
            <a:r>
              <a:rPr lang="en-US" dirty="0"/>
              <a:t>Corporate plan</a:t>
            </a:r>
            <a:r>
              <a:rPr lang="fa-IR" dirty="0"/>
              <a:t> ها:</a:t>
            </a:r>
          </a:p>
          <a:p>
            <a:pPr lvl="2"/>
            <a:r>
              <a:rPr lang="en-US" dirty="0"/>
              <a:t>ROGERS </a:t>
            </a:r>
            <a:r>
              <a:rPr lang="en-US" dirty="0" err="1"/>
              <a:t>uWaterloo</a:t>
            </a:r>
            <a:r>
              <a:rPr lang="en-US" dirty="0"/>
              <a:t> personal plans </a:t>
            </a:r>
          </a:p>
          <a:p>
            <a:pPr lvl="3"/>
            <a:r>
              <a:rPr lang="en-US" dirty="0">
                <a:hlinkClick r:id="rId2"/>
              </a:rPr>
              <a:t>doconnor@mcnain.com</a:t>
            </a:r>
            <a:endParaRPr lang="en-US" dirty="0"/>
          </a:p>
          <a:p>
            <a:pPr lvl="3"/>
            <a:r>
              <a:rPr lang="en-US" dirty="0">
                <a:hlinkClick r:id="rId3"/>
              </a:rPr>
              <a:t>https://uwaterloo.ca/information-systems-technology/services/blackberry-and-other-smartphones/plans-prices</a:t>
            </a:r>
            <a:endParaRPr lang="en-US" dirty="0"/>
          </a:p>
          <a:p>
            <a:pPr lvl="2"/>
            <a:r>
              <a:rPr lang="en-US" dirty="0"/>
              <a:t>Bell Corporate Plan</a:t>
            </a:r>
            <a:endParaRPr lang="fa-IR" dirty="0"/>
          </a:p>
          <a:p>
            <a:pPr lvl="3"/>
            <a:r>
              <a:rPr lang="en-US" dirty="0">
                <a:hlinkClick r:id="rId4"/>
              </a:rPr>
              <a:t>Fairview Mall Bell </a:t>
            </a:r>
            <a:r>
              <a:rPr lang="en-US" dirty="0"/>
              <a:t>(519) 894-1333</a:t>
            </a:r>
          </a:p>
          <a:p>
            <a:pPr lvl="3"/>
            <a:r>
              <a:rPr lang="en-US" dirty="0">
                <a:hlinkClick r:id="rId5"/>
              </a:rPr>
              <a:t>Cambridge Center Mall</a:t>
            </a:r>
            <a:r>
              <a:rPr lang="en-US" dirty="0"/>
              <a:t> (519) 624-6744</a:t>
            </a:r>
          </a:p>
          <a:p>
            <a:pPr lvl="3"/>
            <a:endParaRPr lang="en-US" dirty="0"/>
          </a:p>
          <a:p>
            <a:r>
              <a:rPr lang="fa-IR" dirty="0"/>
              <a:t>اینترنت:</a:t>
            </a:r>
          </a:p>
          <a:p>
            <a:pPr lvl="1"/>
            <a:r>
              <a:rPr lang="en-US" dirty="0"/>
              <a:t>ROGERS Student Internet Plans</a:t>
            </a:r>
            <a:endParaRPr lang="fa-IR" dirty="0"/>
          </a:p>
          <a:p>
            <a:pPr lvl="2"/>
            <a:r>
              <a:rPr lang="en-US" dirty="0">
                <a:hlinkClick r:id="rId6"/>
              </a:rPr>
              <a:t>http://www.rogers.com/consumer/internet/promotions/student?asc_refid=student</a:t>
            </a:r>
            <a:endParaRPr lang="fa-IR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5" y="5400675"/>
            <a:ext cx="2201331" cy="123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32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خانه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اجاره </a:t>
            </a:r>
            <a:r>
              <a:rPr lang="fa-IR" dirty="0"/>
              <a:t>خانه و پیدا کردن هم خانه </a:t>
            </a:r>
            <a:r>
              <a:rPr lang="fa-IR" dirty="0" smtClean="0"/>
              <a:t>ای در جلسه قرآن:</a:t>
            </a:r>
          </a:p>
          <a:p>
            <a:pPr lvl="1"/>
            <a:r>
              <a:rPr lang="en-US" dirty="0">
                <a:hlinkClick r:id="rId2"/>
              </a:rPr>
              <a:t>http://www.uw-quran.com/fa/content/?</a:t>
            </a:r>
            <a:r>
              <a:rPr lang="en-US" dirty="0" smtClean="0">
                <a:hlinkClick r:id="rId2"/>
              </a:rPr>
              <a:t>code=1191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fa-IR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46" y="4396057"/>
            <a:ext cx="2127479" cy="186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55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خرید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a-IR" dirty="0" smtClean="0"/>
              <a:t>در خرید کردن صبر کنیم</a:t>
            </a:r>
            <a:r>
              <a:rPr lang="en-US" dirty="0" smtClean="0"/>
              <a:t>!</a:t>
            </a:r>
          </a:p>
          <a:p>
            <a:endParaRPr lang="en-US" dirty="0" smtClean="0"/>
          </a:p>
          <a:p>
            <a:r>
              <a:rPr lang="fa-IR" dirty="0" smtClean="0"/>
              <a:t>فروشگاه های مواد غذایی:</a:t>
            </a:r>
          </a:p>
          <a:p>
            <a:pPr lvl="1"/>
            <a:r>
              <a:rPr lang="en-US" dirty="0" err="1" smtClean="0"/>
              <a:t>Foodbasics</a:t>
            </a:r>
            <a:r>
              <a:rPr lang="en-US" dirty="0" smtClean="0"/>
              <a:t>, </a:t>
            </a:r>
            <a:r>
              <a:rPr lang="en-US" dirty="0" err="1" smtClean="0"/>
              <a:t>Freshco</a:t>
            </a:r>
            <a:r>
              <a:rPr lang="en-US" dirty="0" smtClean="0"/>
              <a:t>, Walmart, Superstore, </a:t>
            </a:r>
            <a:r>
              <a:rPr lang="en-US" dirty="0" err="1" smtClean="0"/>
              <a:t>Zehrs</a:t>
            </a:r>
            <a:r>
              <a:rPr lang="en-US" dirty="0" smtClean="0"/>
              <a:t>, Sobeys</a:t>
            </a:r>
          </a:p>
          <a:p>
            <a:r>
              <a:rPr lang="fa-IR" dirty="0" smtClean="0"/>
              <a:t>لوازم خانگی:</a:t>
            </a:r>
          </a:p>
          <a:p>
            <a:pPr lvl="1"/>
            <a:r>
              <a:rPr lang="en-US" dirty="0" smtClean="0"/>
              <a:t>Walmart, Canadian Tire</a:t>
            </a:r>
            <a:endParaRPr lang="fa-IR" dirty="0" smtClean="0"/>
          </a:p>
          <a:p>
            <a:endParaRPr lang="fa-IR" dirty="0"/>
          </a:p>
          <a:p>
            <a:r>
              <a:rPr lang="en-US" dirty="0" smtClean="0"/>
              <a:t>Price Match</a:t>
            </a:r>
            <a:endParaRPr lang="fa-IR" dirty="0" smtClean="0"/>
          </a:p>
          <a:p>
            <a:r>
              <a:rPr lang="fa-IR" dirty="0" smtClean="0"/>
              <a:t>تخفیف دانشجویی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" y="4030860"/>
            <a:ext cx="2981325" cy="242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62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رستوران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9979770" cy="3416300"/>
          </a:xfrm>
        </p:spPr>
        <p:txBody>
          <a:bodyPr/>
          <a:lstStyle/>
          <a:p>
            <a:r>
              <a:rPr lang="fa-IR" dirty="0"/>
              <a:t>رستوران ها و گوشت فروشی ها </a:t>
            </a:r>
            <a:r>
              <a:rPr lang="fa-IR" dirty="0" smtClean="0"/>
              <a:t>حلال</a:t>
            </a:r>
          </a:p>
          <a:p>
            <a:endParaRPr lang="en-US" dirty="0" smtClean="0"/>
          </a:p>
          <a:p>
            <a:pPr lvl="1"/>
            <a:r>
              <a:rPr lang="fa-IR" dirty="0" smtClean="0"/>
              <a:t>صداقت</a:t>
            </a:r>
          </a:p>
          <a:p>
            <a:pPr lvl="1"/>
            <a:r>
              <a:rPr lang="fa-IR" dirty="0" smtClean="0"/>
              <a:t>هستی</a:t>
            </a:r>
          </a:p>
          <a:p>
            <a:pPr lvl="1"/>
            <a:r>
              <a:rPr lang="fa-IR" dirty="0" smtClean="0"/>
              <a:t>عمار</a:t>
            </a:r>
          </a:p>
          <a:p>
            <a:pPr lvl="1"/>
            <a:r>
              <a:rPr lang="fa-IR" dirty="0" smtClean="0"/>
              <a:t>کیشکی</a:t>
            </a:r>
          </a:p>
          <a:p>
            <a:pPr lvl="1"/>
            <a:endParaRPr lang="fa-IR" dirty="0" smtClean="0"/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://www.uw-quran.com/fa/content/?</a:t>
            </a:r>
            <a:r>
              <a:rPr lang="en-US" dirty="0" smtClean="0">
                <a:hlinkClick r:id="rId2"/>
              </a:rPr>
              <a:t>code=1117</a:t>
            </a:r>
            <a:r>
              <a:rPr lang="fa-IR" dirty="0" smtClean="0"/>
              <a:t>	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39" y="3009900"/>
            <a:ext cx="3947088" cy="334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31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آب و </a:t>
            </a:r>
            <a:r>
              <a:rPr lang="fa-IR" dirty="0" smtClean="0"/>
              <a:t>هوا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8761412" cy="3816350"/>
          </a:xfrm>
        </p:spPr>
        <p:txBody>
          <a:bodyPr>
            <a:normAutofit fontScale="92500" lnSpcReduction="10000"/>
          </a:bodyPr>
          <a:lstStyle/>
          <a:p>
            <a:r>
              <a:rPr lang="fa-IR" dirty="0" smtClean="0"/>
              <a:t>قبل از بیرون رفتن وضعیت هوا را کنترل کنید:</a:t>
            </a:r>
          </a:p>
          <a:p>
            <a:pPr lvl="1"/>
            <a:r>
              <a:rPr lang="en-US" dirty="0" smtClean="0">
                <a:hlinkClick r:id="rId2"/>
              </a:rPr>
              <a:t>The Weather Network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Weather Underground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Alerts</a:t>
            </a:r>
          </a:p>
          <a:p>
            <a:endParaRPr lang="en-US" dirty="0"/>
          </a:p>
          <a:p>
            <a:r>
              <a:rPr lang="fa-IR" dirty="0" smtClean="0"/>
              <a:t>کاپشن مناسب</a:t>
            </a:r>
          </a:p>
          <a:p>
            <a:pPr lvl="1"/>
            <a:r>
              <a:rPr lang="fa-IR" dirty="0" smtClean="0"/>
              <a:t>الیاف طبیعی: </a:t>
            </a:r>
            <a:r>
              <a:rPr lang="en-US" dirty="0"/>
              <a:t>Down &amp; </a:t>
            </a:r>
            <a:r>
              <a:rPr lang="en-US" dirty="0" smtClean="0"/>
              <a:t>Feather</a:t>
            </a:r>
          </a:p>
          <a:p>
            <a:pPr lvl="1"/>
            <a:r>
              <a:rPr lang="fa-IR" dirty="0" smtClean="0"/>
              <a:t>برند های خوب:</a:t>
            </a:r>
            <a:r>
              <a:rPr lang="en-US" dirty="0" smtClean="0"/>
              <a:t>Columbia, </a:t>
            </a:r>
            <a:r>
              <a:rPr lang="en-US" dirty="0" err="1" smtClean="0"/>
              <a:t>WindRiver</a:t>
            </a:r>
            <a:r>
              <a:rPr lang="en-US" dirty="0" smtClean="0"/>
              <a:t>,</a:t>
            </a:r>
            <a:r>
              <a:rPr lang="fa-IR" dirty="0" smtClean="0"/>
              <a:t> </a:t>
            </a:r>
            <a:r>
              <a:rPr lang="en-US" dirty="0" smtClean="0"/>
              <a:t>North Face,</a:t>
            </a:r>
            <a:r>
              <a:rPr lang="fa-IR" dirty="0" smtClean="0"/>
              <a:t> </a:t>
            </a:r>
            <a:r>
              <a:rPr lang="en-US" dirty="0" smtClean="0"/>
              <a:t>The</a:t>
            </a:r>
          </a:p>
          <a:p>
            <a:pPr lvl="1"/>
            <a:r>
              <a:rPr lang="fa-IR" dirty="0" smtClean="0"/>
              <a:t>فروشگاه های معروف: </a:t>
            </a:r>
            <a:r>
              <a:rPr lang="en-US" dirty="0" smtClean="0"/>
              <a:t>Sears, Marks, National Sport, Winners</a:t>
            </a:r>
            <a:r>
              <a:rPr lang="fa-IR" dirty="0"/>
              <a:t> </a:t>
            </a:r>
            <a:endParaRPr lang="en-US" dirty="0"/>
          </a:p>
          <a:p>
            <a:pPr lvl="2"/>
            <a:r>
              <a:rPr lang="fa-IR" dirty="0" smtClean="0"/>
              <a:t> </a:t>
            </a:r>
            <a:r>
              <a:rPr lang="en-US" dirty="0" err="1" smtClean="0"/>
              <a:t>Laurau</a:t>
            </a:r>
            <a:r>
              <a:rPr lang="en-US" dirty="0" smtClean="0"/>
              <a:t> </a:t>
            </a:r>
            <a:r>
              <a:rPr lang="fa-IR" dirty="0" smtClean="0"/>
              <a:t> برای خانم ها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72" y="2983209"/>
            <a:ext cx="3685378" cy="303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58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ورزش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761412" cy="3416300"/>
          </a:xfrm>
        </p:spPr>
        <p:txBody>
          <a:bodyPr/>
          <a:lstStyle/>
          <a:p>
            <a:r>
              <a:rPr lang="fa-IR" dirty="0" smtClean="0"/>
              <a:t>امکانات دانشگاه</a:t>
            </a:r>
          </a:p>
          <a:p>
            <a:pPr lvl="1"/>
            <a:r>
              <a:rPr lang="en-US" dirty="0" smtClean="0">
                <a:hlinkClick r:id="rId2"/>
              </a:rPr>
              <a:t>PAC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CIF</a:t>
            </a: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Sport Club</a:t>
            </a:r>
            <a:r>
              <a:rPr lang="fa-IR" dirty="0" smtClean="0"/>
              <a:t> </a:t>
            </a:r>
            <a:r>
              <a:rPr lang="en-US" dirty="0" smtClean="0"/>
              <a:t> </a:t>
            </a:r>
            <a:r>
              <a:rPr lang="fa-IR" dirty="0" smtClean="0"/>
              <a:t>و کلاس های آموزرشی </a:t>
            </a:r>
            <a:endParaRPr lang="en-US" dirty="0" smtClean="0"/>
          </a:p>
          <a:p>
            <a:pPr marL="457200" lvl="1" indent="0">
              <a:buNone/>
            </a:pPr>
            <a:endParaRPr lang="fa-IR" dirty="0" smtClean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fa-IR" dirty="0" smtClean="0"/>
              <a:t>فوتبال جلسه قرآن</a:t>
            </a:r>
          </a:p>
          <a:p>
            <a:pPr lvl="1"/>
            <a:r>
              <a:rPr lang="fa-IR" dirty="0" smtClean="0"/>
              <a:t>آقای </a:t>
            </a:r>
            <a:r>
              <a:rPr lang="fa-IR" dirty="0" smtClean="0">
                <a:hlinkClick r:id="rId5"/>
              </a:rPr>
              <a:t>علی سرحدی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25" y="4162425"/>
            <a:ext cx="3778797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34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استاد و </a:t>
            </a:r>
            <a:r>
              <a:rPr lang="en-US" dirty="0" smtClean="0"/>
              <a:t>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5884" y="2484838"/>
            <a:ext cx="9665081" cy="4006704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714875"/>
            <a:ext cx="2122066" cy="1871662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154953" y="2603500"/>
            <a:ext cx="9022109" cy="4090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B Nazanin" panose="00000400000000000000" pitchFamily="2" charset="-78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B Nazanin" panose="00000400000000000000" pitchFamily="2" charset="-78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B Nazanin" panose="00000400000000000000" pitchFamily="2" charset="-78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B Nazanin" panose="00000400000000000000" pitchFamily="2" charset="-78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B Nazanin" panose="00000400000000000000" pitchFamily="2" charset="-78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/>
              <a:t>TA</a:t>
            </a:r>
            <a:endParaRPr lang="fa-IR" dirty="0" smtClean="0"/>
          </a:p>
          <a:p>
            <a:pPr lvl="1"/>
            <a:r>
              <a:rPr lang="en-US" dirty="0" smtClean="0"/>
              <a:t>Apply </a:t>
            </a:r>
            <a:r>
              <a:rPr lang="fa-IR" dirty="0"/>
              <a:t> </a:t>
            </a:r>
            <a:r>
              <a:rPr lang="fa-IR" dirty="0" smtClean="0"/>
              <a:t>برای گرفتن </a:t>
            </a:r>
            <a:r>
              <a:rPr lang="en-CA" dirty="0" smtClean="0"/>
              <a:t>TA</a:t>
            </a:r>
            <a:endParaRPr lang="en-US" dirty="0" smtClean="0"/>
          </a:p>
          <a:p>
            <a:pPr lvl="1"/>
            <a:r>
              <a:rPr lang="fa-IR" dirty="0" smtClean="0"/>
              <a:t>مشکلات و چالشها </a:t>
            </a:r>
            <a:endParaRPr lang="en-US" dirty="0" smtClean="0"/>
          </a:p>
          <a:p>
            <a:pPr marL="457200" lvl="1" indent="0">
              <a:buFont typeface="Wingdings 3" charset="2"/>
              <a:buNone/>
            </a:pPr>
            <a:endParaRPr lang="fa-IR" dirty="0" smtClean="0"/>
          </a:p>
          <a:p>
            <a:pPr marL="457200" lvl="1" indent="0">
              <a:buFont typeface="Wingdings 3" charset="2"/>
              <a:buNone/>
            </a:pPr>
            <a:endParaRPr lang="en-US" dirty="0" smtClean="0"/>
          </a:p>
          <a:p>
            <a:r>
              <a:rPr lang="fa-IR" dirty="0" smtClean="0"/>
              <a:t>رابطه با استاد </a:t>
            </a:r>
          </a:p>
          <a:p>
            <a:pPr lvl="1"/>
            <a:r>
              <a:rPr lang="fa-IR" dirty="0" smtClean="0"/>
              <a:t>شروع تحصیل</a:t>
            </a:r>
          </a:p>
          <a:p>
            <a:pPr lvl="1"/>
            <a:r>
              <a:rPr lang="fa-IR" dirty="0" smtClean="0"/>
              <a:t>مشکل با استاد</a:t>
            </a:r>
            <a:r>
              <a:rPr lang="en-CA" dirty="0" smtClean="0"/>
              <a:t>   Associate chair for graduate studies </a:t>
            </a:r>
            <a:endParaRPr lang="fa-IR" dirty="0" smtClean="0"/>
          </a:p>
          <a:p>
            <a:pPr lvl="1"/>
            <a:r>
              <a:rPr lang="fa-IR" dirty="0"/>
              <a:t>نیاز به توصیه </a:t>
            </a:r>
            <a:r>
              <a:rPr lang="fa-IR" dirty="0" smtClean="0"/>
              <a:t>نامه</a:t>
            </a:r>
          </a:p>
          <a:p>
            <a:pPr marL="457200" lvl="1" indent="0">
              <a:buNone/>
            </a:pPr>
            <a:endParaRPr lang="fa-IR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00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Custom 1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0E5580"/>
      </a:hlink>
      <a:folHlink>
        <a:srgbClr val="37A6E9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358</TotalTime>
  <Words>335</Words>
  <Application>Microsoft Office PowerPoint</Application>
  <PresentationFormat>Widescreen</PresentationFormat>
  <Paragraphs>99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Century Gothic</vt:lpstr>
      <vt:lpstr>B Nazanin</vt:lpstr>
      <vt:lpstr>Times New Roman</vt:lpstr>
      <vt:lpstr>Wingdings 3</vt:lpstr>
      <vt:lpstr>Arial</vt:lpstr>
      <vt:lpstr>Ion Boardroom</vt:lpstr>
      <vt:lpstr>تازه واردین</vt:lpstr>
      <vt:lpstr>بانک و کارت های اعتباری</vt:lpstr>
      <vt:lpstr>موبایل و اینترنت </vt:lpstr>
      <vt:lpstr>خانه</vt:lpstr>
      <vt:lpstr>خرید</vt:lpstr>
      <vt:lpstr>رستوران</vt:lpstr>
      <vt:lpstr>آب و هوا</vt:lpstr>
      <vt:lpstr>ورزش</vt:lpstr>
      <vt:lpstr>استاد و TA</vt:lpstr>
      <vt:lpstr>جلسه قرآن</vt:lpstr>
      <vt:lpstr>اطلاعات بیشتر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تازه واردین</dc:title>
  <dc:creator>admin</dc:creator>
  <cp:keywords>UW-Quran;University of Waterloo;جلسه قرآن ، دانشگاه واترلو، تازه واردین</cp:keywords>
  <cp:lastModifiedBy>admin</cp:lastModifiedBy>
  <cp:revision>20</cp:revision>
  <dcterms:created xsi:type="dcterms:W3CDTF">2015-09-11T15:26:07Z</dcterms:created>
  <dcterms:modified xsi:type="dcterms:W3CDTF">2015-09-12T02:59:36Z</dcterms:modified>
</cp:coreProperties>
</file>